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6" r:id="rId5"/>
    <p:sldId id="262" r:id="rId6"/>
    <p:sldId id="258" r:id="rId7"/>
    <p:sldId id="260" r:id="rId8"/>
    <p:sldId id="261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123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novobzor.ru/1132527/1137436/1137439/1137689/1137859/7345361/10215590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0"/>
            <a:ext cx="5961769" cy="6525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www.litres.ru/static/bookimages/25/27/27/25272708.bin.dir/h/i_0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" y="0"/>
            <a:ext cx="9115425" cy="6768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book24.ru/upload/iblock/ce0/ce0e55797b77afa91280abdfe99547c0.jpg"/>
          <p:cNvPicPr>
            <a:picLocks noChangeAspect="1" noChangeArrowheads="1"/>
          </p:cNvPicPr>
          <p:nvPr/>
        </p:nvPicPr>
        <p:blipFill>
          <a:blip r:embed="rId2" cstate="print"/>
          <a:srcRect b="7438"/>
          <a:stretch>
            <a:fillRect/>
          </a:stretch>
        </p:blipFill>
        <p:spPr bwMode="auto">
          <a:xfrm>
            <a:off x="2195736" y="188640"/>
            <a:ext cx="4706051" cy="6453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neposed.net/images/olga/obuchai-ka/razvitie_rechi/svyaznaya-rech/tri-medvedya1/rasskaji-po-kartinkam-tri-medvedya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printonic.ru/uploads/images/2016/02/22/img_56cae4501383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05272"/>
            <a:ext cx="8101236" cy="65527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avatars.mds.yandex.net/get-pdb/1383054/61e527f7-9123-4dd0-a659-021895a34e42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zabavnik.club/wp-content/uploads/2018/06/Skazka_42_2603455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zabavnik.club/wp-content/uploads/2018/06/Skazka_19_2603453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zabavnik.club/wp-content/uploads/2018/06/Skazka_33_2603454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neposed.net/images/olga/obuchai-ka/razvitie_rechi/svyaznaya-rech/tri-medvedya1/rasskaji-po-kartinkam-tri-medvedya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0117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www.litres.ru/static/bookimages/25/27/27/25272708.bin.dir/h/i_00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0"/>
            <a:ext cx="705678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гульнара</dc:creator>
  <cp:lastModifiedBy>гульнара</cp:lastModifiedBy>
  <cp:revision>13</cp:revision>
  <dcterms:created xsi:type="dcterms:W3CDTF">2019-02-02T13:19:56Z</dcterms:created>
  <dcterms:modified xsi:type="dcterms:W3CDTF">2019-02-02T13:40:49Z</dcterms:modified>
</cp:coreProperties>
</file>