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5" r:id="rId8"/>
    <p:sldId id="282" r:id="rId9"/>
    <p:sldId id="267" r:id="rId10"/>
    <p:sldId id="268" r:id="rId11"/>
    <p:sldId id="270" r:id="rId12"/>
    <p:sldId id="283" r:id="rId13"/>
    <p:sldId id="284" r:id="rId14"/>
    <p:sldId id="271" r:id="rId15"/>
    <p:sldId id="272" r:id="rId16"/>
    <p:sldId id="273" r:id="rId17"/>
    <p:sldId id="274" r:id="rId18"/>
    <p:sldId id="275" r:id="rId19"/>
    <p:sldId id="278" r:id="rId20"/>
    <p:sldId id="276" r:id="rId21"/>
    <p:sldId id="277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CC6E5-CC5E-47DF-891B-BFA8DD20CA85}" type="datetimeFigureOut">
              <a:rPr lang="ru-RU" smtClean="0"/>
              <a:pPr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6A171-FB8C-4688-A53E-6FF49B6949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54731"/>
            <a:ext cx="7772400" cy="45719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52"/>
            <a:ext cx="8858312" cy="657229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Самоанализ занятие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Познавательному  развитию»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 к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социокультурным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ценностям»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Теремок»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общеразвивающей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направленности  старшего дошкольного возраста 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  до  6  лет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Хуснутдинова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Г.Р.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Социализация»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самостоятельно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выражать доброжелательность,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сопереживание.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«Физическое развитие»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развивала двигательное воображение и координацию движений  во  время  игры;  </a:t>
            </a:r>
            <a:b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Художественное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эстетическое  развитие 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выражена в</a:t>
            </a:r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модельной   деятельности, дети  устанавливали связь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создаваемыми постройками и что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видят в окружающей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жизни.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воспитания  и  обучения.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 материальной  культуры</a:t>
            </a: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 одежда;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-предметы  мини –музея;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-дидактический  материал;</a:t>
            </a:r>
          </a:p>
          <a:p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Средства  духовной  культуры: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-речь, музыка.</a:t>
            </a:r>
          </a:p>
          <a:p>
            <a:r>
              <a:rPr lang="ru-RU" sz="3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Явления  и  объекты  окружающего  мира</a:t>
            </a: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-родной  город, месторождение, Россия;</a:t>
            </a:r>
          </a:p>
          <a:p>
            <a:pPr>
              <a:buNone/>
            </a:pPr>
            <a:r>
              <a:rPr lang="ru-RU" sz="39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-растительный  и  животный  мир;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Виды  деятельности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коммуникативная;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- исследовательская  (исследование  объектов и окружающего  мира, экспериментирование)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конструктивно -  модельная  деятельность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конструктор, бумага, модули);  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( сюжетно – ролевая  игра, игра  по  правилам).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технологии </a:t>
            </a:r>
            <a:r>
              <a:rPr lang="ru-RU" i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 ( сюжетно – ролевая  игра, игра  по  правилам);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разные  виды передвижение   при  путешествии ( на  автобусе, на  паровозе);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на  ковре, на  подушках.</a:t>
            </a:r>
          </a:p>
          <a:p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последовательность 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1\Desktop\фото теремок\image-0-02-05-f06c2230724b3dc8617e5ee2d02773e18360f334e2e131885f25c3ce60422977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 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пройденного  материала.</a:t>
            </a:r>
            <a:r>
              <a:rPr lang="ru-RU" dirty="0"/>
              <a:t/>
            </a:r>
            <a:br>
              <a:rPr lang="ru-RU" dirty="0"/>
            </a:b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18436" name="Picture 4" descr="C:\Users\1\Desktop\фото теремок\image-0-02-05-3625f8981e915eed4bb039b4187639fdbb16bb1655420de661b751670a7a566b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C:\Users\1\Desktop\фото теремок\image-0-02-05-8be3115358e1935075f34ea2d7faf6275d47f72e87cd8edc49d2587d0e9fe673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744000" cy="499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Покорители 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Самотлора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1\Desktop\фото теремок\image-0-02-05-0cdb5dbe09b16680ab72182ca59e5bfea44d4380b50d8efd34835a75bf465e99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Учимся 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различать и называть  характерные  признаки   нефти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ефть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жидкое  вещество, коричневого  цвета, имеет  резкий запах, , растворяется  в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воде.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Познавательно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исследовательская  деятельность</a:t>
            </a:r>
            <a:r>
              <a:rPr lang="ru-RU" dirty="0"/>
              <a:t>. </a:t>
            </a:r>
          </a:p>
        </p:txBody>
      </p:sp>
      <p:pic>
        <p:nvPicPr>
          <p:cNvPr id="20482" name="Picture 2" descr="C:\Users\1\Desktop\фото теремок\image-0-02-05-77ecc562af87a7a47b202c693b4a79b7c213078c89a651af213af3cab5eb877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C:\Users\1\Desktop\фото теремок\image-0-02-05-ad50653118d274e1588f38893600642e15cfdda195bfb2857fc1b19c74d9423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</a:t>
            </a:r>
            <a:r>
              <a:rPr lang="ru-RU" sz="3600" b="1" dirty="0" smtClean="0">
                <a:solidFill>
                  <a:srgbClr val="002060"/>
                </a:solidFill>
              </a:rPr>
              <a:t>оделирование </a:t>
            </a:r>
            <a:r>
              <a:rPr lang="ru-RU" sz="3600" b="1" dirty="0">
                <a:solidFill>
                  <a:srgbClr val="002060"/>
                </a:solidFill>
              </a:rPr>
              <a:t>«Месторождения</a:t>
            </a:r>
            <a:r>
              <a:rPr lang="ru-RU" sz="3600" b="1" dirty="0" smtClean="0">
                <a:solidFill>
                  <a:srgbClr val="002060"/>
                </a:solidFill>
              </a:rPr>
              <a:t>»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C:\Users\1\Desktop\фото теремок\image-0-02-05-62150210ede0b90d7594dfe309345f59c1d6ab664fcec97e9d93cf50eb1a90e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7" name="Picture 3" descr="C:\Users\1\Desktop\фото теремок\image-0-02-05-d1f2444e898b9e30b11541f02f15596f0596f790460a63618580699d48cf6a35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Экологическая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</a:t>
            </a:r>
          </a:p>
        </p:txBody>
      </p:sp>
      <p:pic>
        <p:nvPicPr>
          <p:cNvPr id="23554" name="Picture 2" descr="C:\Users\1\Desktop\фото теремок\image-0-02-05-f06c2230724b3dc8617e5ee2d02773e18360f334e2e131885f25c3ce60422977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самостоятельно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эксперимент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сделали  вывод: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попадает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–загрязняет,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опасно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 существования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живых  организмов  и  растений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 Страна, в  котором  мы  живём»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Быт  коренных  жителей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ханты 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манси»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22531" name="Picture 3" descr="C:\Users\1\Desktop\фото теремок\image-0-02-05-ac77f1b1459bbcc583194dd16219ae850f9efd88b0fd72c40daa1a54dd3909f3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0" name="Picture 2" descr="C:\Users\1\Desktop\фото теремок\image-0-02-05-b75ffdd4e93ebab4e5555d461bbd5b89f0c066abf1dc8a94b165e66cb47d4884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Россияне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\Desktop\фото теремок\20161018_1439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21087" y="2422127"/>
            <a:ext cx="3656820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1\Desktop\фото теремок\20161010_0924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206724"/>
            <a:ext cx="4038600" cy="3312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\Desktop\фото теремок\20161018_144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976587" y="3632603"/>
            <a:ext cx="3786190" cy="2664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  занятия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1\Desktop\фото теремок\image-0-02-05-3625f8981e915eed4bb039b4187639fdbb16bb1655420de661b751670a7a566b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4" y="1600200"/>
            <a:ext cx="3395511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задачи занятия были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достигнуты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 за  внимание!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духовно-нравственного отношения и чувства сопричастности к родному дому, семье, детскому саду.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Побуждать детей к выполнению общественно значимых заданий, к добрым делам для семьи, родного дома, детского сада.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в проявлении сострадания, заботливости, внимательности к родным и близким, друзьям и сверстникам, к тем, кто о них заботится.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Способствование активному вовлечению родителей в совместную деятельность с ребенком в условиях семьи и детского сада.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любви к родному краю, к Родине (представление 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стране,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столице, символике государства)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kumimoji="0" lang="ru-RU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Предварительная  работа.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предварительная  беседы  о  родном  крае, о  городе Нижневартовске;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народов 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Севера; 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Заучивание   пословиц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поговорок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Родине; 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Чтение и  заучивали стихотворений  о Родине,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г. Нижневартовске;   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привлечения родителей 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были  объявлены  конкурсы </a:t>
            </a: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рисунков « Край в  котором  мы  живём»;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поделок 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Родной  край»</a:t>
            </a:r>
          </a:p>
          <a:p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Проведены  акции: « Помоги  птицам   зимой»(мастерская  кормушек)</a:t>
            </a:r>
          </a:p>
          <a:p>
            <a:pPr>
              <a:buNone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«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Спаси,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дерево»( сбор  макулатуры)</a:t>
            </a:r>
          </a:p>
          <a:p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папок  раскладушек  </a:t>
            </a: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  город Нижневартовск», 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фотовыставка «Когда семья вместе, так и душа на месте</a:t>
            </a:r>
            <a:r>
              <a:rPr lang="ru-RU" sz="4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оборудование:</a:t>
            </a:r>
            <a:b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Ноутбук;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 -музей « Быт  коренных  жителей ханты   и  манси»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 коренных  жителей;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Атрибуты для игры «  Волк  и  олени»;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Оборудование  для  экспериментов( нефть, колбочки, модель  озера);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Конструктор, макеты   для познавательно -  исследовательской деятельности;  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Макеты  деревьев; картины  с изображением  животных  и  птиц  родного  края; 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Кормушки  изготовленные  в совместной  деятельности  родителей  и  детей.</a:t>
            </a: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символы  России ( герб, флаг, гимн).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портрет  президента России.</a:t>
            </a:r>
            <a:b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карта  России, россияне  в   национальных  костюмах.</a:t>
            </a:r>
            <a:b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8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фотовыставка «Когда семья вместе, так и душа на месте»</a:t>
            </a:r>
            <a: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7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Методы: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наглядные(  рассматривания  картин)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 распознающего  характера(свойства  вещества)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-за  изменением  и  преобразованием( окружающего мира);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 наглядного  пособия;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словесные (рассказ, беседа, логическая беседы;);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Практические( экспериментирование):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-элементарный опыт;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-моделирование;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Приёмы: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 предмета;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демонстрация картин;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 выполнения  задания;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 результатов;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вопросы;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указания;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 после экскурсии.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775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 Закрепляла умение описывать  свой  город,  родной  край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Родину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Формировала умение различать и называть  характерные  признаки  вещества ( нефти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леса(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тайга); птицы ( перелётные);  россияне (многонациональное  государство)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Коммуникация: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дети участвовали в общей беседе, слушали не перебивая своего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сверстника; активизировала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словарь детей за счет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 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Самотлор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Западная Сибирь, жемчужина,  ханты и манси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–коренные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Матушка-Земля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россияне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упражняла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согласовании существительных, прилагательных; рассказывали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стихотворения.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686</Words>
  <Application>Microsoft Office PowerPoint</Application>
  <PresentationFormat>Экран (4:3)</PresentationFormat>
  <Paragraphs>108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</vt:lpstr>
      <vt:lpstr>Тема: « Страна, в  котором  мы  живём»</vt:lpstr>
      <vt:lpstr>Цель: Формирование духовно-нравственного отношения и чувства сопричастности к родному дому, семье, детскому саду. </vt:lpstr>
      <vt:lpstr>Задачи:</vt:lpstr>
      <vt:lpstr>Предварительная  работа.</vt:lpstr>
      <vt:lpstr> Материалы и оборудование: </vt:lpstr>
      <vt:lpstr>Методы: </vt:lpstr>
      <vt:lpstr>Приёмы: </vt:lpstr>
      <vt:lpstr>Интеграция</vt:lpstr>
      <vt:lpstr>«Социализация» самостоятельно выражать доброжелательность, сопереживание. «Физическое развитие»развивала двигательное воображение и координацию движений  во  время  игры;   «Художественное – эстетическое  развитие »  выражена в конструктивно -  модельной   деятельности, дети  устанавливали связь  с создаваемыми постройками и что они видят в окружающей жизни.</vt:lpstr>
      <vt:lpstr>  Средства воспитания  и  обучения.   </vt:lpstr>
      <vt:lpstr>Виды  деятельности</vt:lpstr>
      <vt:lpstr>  Здоровьесберегающие  технологии : </vt:lpstr>
      <vt:lpstr> Этапы  и  последовательность   занятия. </vt:lpstr>
      <vt:lpstr>  Повторение  пройденного  материала.  </vt:lpstr>
      <vt:lpstr>«Покорители  Самотлора»</vt:lpstr>
      <vt:lpstr>Познавательно – исследовательская  деятельность. </vt:lpstr>
      <vt:lpstr>Моделирование «Месторождения» </vt:lpstr>
      <vt:lpstr>Экологическая  проблема </vt:lpstr>
      <vt:lpstr> « Быт  коренных  жителей ханты и  манси» </vt:lpstr>
      <vt:lpstr>Россияне</vt:lpstr>
      <vt:lpstr>Итог  занятия</vt:lpstr>
      <vt:lpstr>Спасибо 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1</dc:creator>
  <cp:lastModifiedBy>гульнара</cp:lastModifiedBy>
  <cp:revision>51</cp:revision>
  <dcterms:created xsi:type="dcterms:W3CDTF">2016-11-13T13:28:17Z</dcterms:created>
  <dcterms:modified xsi:type="dcterms:W3CDTF">2020-01-23T04:08:01Z</dcterms:modified>
</cp:coreProperties>
</file>